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356" autoAdjust="0"/>
    <p:restoredTop sz="94660"/>
  </p:normalViewPr>
  <p:slideViewPr>
    <p:cSldViewPr snapToGrid="0">
      <p:cViewPr varScale="1">
        <p:scale>
          <a:sx n="97" d="100"/>
          <a:sy n="97" d="100"/>
        </p:scale>
        <p:origin x="63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EDBF6-BDB0-40CD-8262-4CDD398F2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667A90-D373-42FB-A084-8B6509DBB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F66635-A65A-4516-BE98-FB303373B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5D12C-0711-47BF-A512-C1100563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FAA9F-CA22-459C-B059-0C56503B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28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6464F-7CA9-4F05-92AD-BAD9F975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4D85F2-89CA-4649-A3E4-DF0D9F4A8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E76B1-BCC8-48EA-A572-A4E5D20E9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28AE6E-696A-4EB5-B061-D46C6939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97C2E-C21E-475C-B000-5E4680D8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26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8F08E0-002C-49E6-B798-756721C69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4063B5-5A11-4EAA-8AB8-E4B2C3D4F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26623C-C8A3-4F9C-81C1-8CDBB2D2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7A04A-8B55-403A-AF60-F18AAA9BF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D658D4-9421-4C91-B0BB-79C4D1D5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4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EF636-8976-4B44-BA9F-31789DAA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47217B-7604-47D7-AA7B-B88B232D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68D853-7EF6-4E32-9161-F40A1DB0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F8A03-F4AD-4D4B-A04A-CE86C1D08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2E5099-4FDC-4A51-A24A-5FDAF295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8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4543A-C791-4784-8599-CFDF1439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1FF785-4039-456D-8B00-7520EB937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36BA51-FC81-4920-8D57-A9504A25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BC7ACC-A71B-4A73-A578-EE2D3502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9FC56-3FFE-4EC4-B489-3F110826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51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B4C65-391A-4F9C-98DF-22C777B1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6B535-8E71-4055-8F68-8F7DCDB90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CCBCB0-3CE0-4AAA-9461-DC51CD202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442531-FF93-46E7-99C7-640F458F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610DC3-C168-4A97-9C9C-8C7BB801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4C37BB-F58A-4F6F-B7FA-C5498A5F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83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3B856-65AF-4D1D-A948-B9D39A30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366518-935E-4F05-BEA2-524461E44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880282-B859-44E8-BCC0-49B51CDCD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E6E339-67B8-4247-9BA8-DEC5E78C2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3441D7-366F-4807-9E9E-B19E383AB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F3FABE-3CE9-4285-9524-61AB5EC3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B993198-3A0E-4C99-9E6D-037BEC52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6357CA-618D-4D79-A6DD-1E562EE3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37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C90F9-10D6-4BE2-B3BA-EDBA995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F15A16-6663-49F9-9716-A49FA037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E087C0-71B6-435D-AD44-D35B82FA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C49F4F-6E7B-4CE1-AD72-15FA92AF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43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40D648-B805-40BE-BA90-E28BB922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883BE8-448B-4816-8D5F-82089597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46C665-DE3C-4100-A8C9-F5A3BA28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23FACF-A661-42CF-ABDF-92401D73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937EA5-2F74-4854-B07A-3849095E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CF43D5-C256-45A7-AAB9-BBB7FC978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FB78EE-E2B8-4E24-B9E3-B1E455FF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2E5511-6681-49D6-AB68-A37BFD4E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2CC44B-DED0-4A2B-9CF0-C39B73FF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77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01BBF-D63A-434F-8144-DC6BEB87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6B9E94-08E6-430E-A2E0-5F19E9FC6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8AD8F8-F48C-46A6-AE98-B908A71C3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FD5334-C9B3-4CC7-B30C-FA2C2651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102B63-E804-4DEE-9673-B1737C9A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35B380-2832-4BC5-B160-61248500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49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F00A74-9751-4A95-A61E-91113621B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DA398-8DDA-469E-A3E5-E53A1372D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3DC5F-7329-4493-80FE-6B116A0F4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B3835-DFB5-4E75-94AC-54F3A80E9050}" type="datetimeFigureOut">
              <a:rPr lang="zh-CN" altLang="en-US" smtClean="0"/>
              <a:t>2022/2/20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03DD4-17EB-4BBE-9013-B301CCA3C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FFFF50-6B55-4CA0-9D46-858543C58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8259D-EAB4-4707-AF70-1F5730A78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4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6.png"/><Relationship Id="rId5" Type="http://schemas.openxmlformats.org/officeDocument/2006/relationships/image" Target="../media/image3.jpeg"/><Relationship Id="rId10" Type="http://schemas.microsoft.com/office/2017/06/relationships/model3d" Target="../media/model3d4.glb"/><Relationship Id="rId4" Type="http://schemas.openxmlformats.org/officeDocument/2006/relationships/image" Target="../media/image2.jp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6" name="3D 模型 55" descr="Stack Of Logs">
                <a:extLst>
                  <a:ext uri="{FF2B5EF4-FFF2-40B4-BE49-F238E27FC236}">
                    <a16:creationId xmlns:a16="http://schemas.microsoft.com/office/drawing/2014/main" id="{F30E74EC-F620-434E-B54F-08CF63282C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8640480"/>
                  </p:ext>
                </p:extLst>
              </p:nvPr>
            </p:nvGraphicFramePr>
            <p:xfrm>
              <a:off x="4859591" y="5054402"/>
              <a:ext cx="2177387" cy="14641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77387" cy="1464105"/>
                    </a:xfrm>
                    <a:prstGeom prst="rect">
                      <a:avLst/>
                    </a:prstGeom>
                  </am3d:spPr>
                  <am3d:camera>
                    <am3d:pos x="0" y="0" z="68457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8474" d="1000000"/>
                    <am3d:preTrans dx="1116466" dy="-11557697" dz="860427"/>
                    <am3d:scale>
                      <am3d:sx n="1000000" d="1000000"/>
                      <am3d:sy n="1000000" d="1000000"/>
                      <am3d:sz n="1000000" d="1000000"/>
                    </am3d:scale>
                    <am3d:rot ax="-326626" ay="1956655" az="-1764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278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6" name="3D 模型 55" descr="Stack Of Logs">
                <a:extLst>
                  <a:ext uri="{FF2B5EF4-FFF2-40B4-BE49-F238E27FC236}">
                    <a16:creationId xmlns:a16="http://schemas.microsoft.com/office/drawing/2014/main" id="{F30E74EC-F620-434E-B54F-08CF63282C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9591" y="5054402"/>
                <a:ext cx="2177387" cy="1464105"/>
              </a:xfrm>
              <a:prstGeom prst="rect">
                <a:avLst/>
              </a:prstGeom>
            </p:spPr>
          </p:pic>
        </mc:Fallback>
      </mc:AlternateContent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2D12788-CD52-4B13-A41C-AA83E30F8A67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3442072" y="1259154"/>
            <a:ext cx="1582851" cy="3308"/>
          </a:xfrm>
          <a:prstGeom prst="straightConnector1">
            <a:avLst/>
          </a:prstGeom>
          <a:ln w="825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389EB2A-C7D9-468D-9A8B-B3984E6FC829}"/>
              </a:ext>
            </a:extLst>
          </p:cNvPr>
          <p:cNvGrpSpPr/>
          <p:nvPr/>
        </p:nvGrpSpPr>
        <p:grpSpPr>
          <a:xfrm>
            <a:off x="5195604" y="537141"/>
            <a:ext cx="1971475" cy="1971475"/>
            <a:chOff x="6215063" y="476250"/>
            <a:chExt cx="2586037" cy="2586037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86AA36D8-593B-4351-A34C-930051147DE7}"/>
                </a:ext>
              </a:extLst>
            </p:cNvPr>
            <p:cNvSpPr/>
            <p:nvPr/>
          </p:nvSpPr>
          <p:spPr>
            <a:xfrm>
              <a:off x="6215063" y="476250"/>
              <a:ext cx="2586037" cy="2586037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-14000" r="-14000"/>
              </a:stretch>
            </a:blip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B895F4D-1D4B-43F1-9F00-E44800E5C9DC}"/>
                </a:ext>
              </a:extLst>
            </p:cNvPr>
            <p:cNvSpPr/>
            <p:nvPr/>
          </p:nvSpPr>
          <p:spPr>
            <a:xfrm>
              <a:off x="6947311" y="1319213"/>
              <a:ext cx="1121540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18A57EB-E8D6-401A-A5D4-36B19C96384B}"/>
                </a:ext>
              </a:extLst>
            </p:cNvPr>
            <p:cNvSpPr/>
            <p:nvPr/>
          </p:nvSpPr>
          <p:spPr>
            <a:xfrm>
              <a:off x="6947311" y="1649679"/>
              <a:ext cx="1121540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4972420-BE7F-4422-B93E-A39163C8AF95}"/>
                </a:ext>
              </a:extLst>
            </p:cNvPr>
            <p:cNvSpPr/>
            <p:nvPr/>
          </p:nvSpPr>
          <p:spPr>
            <a:xfrm>
              <a:off x="6947311" y="990601"/>
              <a:ext cx="1121540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FA5FD09-A612-47A7-AFEF-D41FE50D5FCE}"/>
                </a:ext>
              </a:extLst>
            </p:cNvPr>
            <p:cNvSpPr/>
            <p:nvPr/>
          </p:nvSpPr>
          <p:spPr>
            <a:xfrm>
              <a:off x="6947311" y="1978291"/>
              <a:ext cx="1121540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C30C63F-D07B-4E2F-BB77-DEB42E0E2C65}"/>
                </a:ext>
              </a:extLst>
            </p:cNvPr>
            <p:cNvSpPr/>
            <p:nvPr/>
          </p:nvSpPr>
          <p:spPr>
            <a:xfrm>
              <a:off x="6947311" y="2308757"/>
              <a:ext cx="1121540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9481A51-6C7B-484E-BE8D-24B2C00C1EEA}"/>
                </a:ext>
              </a:extLst>
            </p:cNvPr>
            <p:cNvSpPr/>
            <p:nvPr/>
          </p:nvSpPr>
          <p:spPr>
            <a:xfrm>
              <a:off x="7124111" y="2637369"/>
              <a:ext cx="767939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D68DCE1-161C-4383-90E0-A883A40FAD21}"/>
                </a:ext>
              </a:extLst>
            </p:cNvPr>
            <p:cNvSpPr/>
            <p:nvPr/>
          </p:nvSpPr>
          <p:spPr>
            <a:xfrm>
              <a:off x="7124111" y="659208"/>
              <a:ext cx="767939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799AB4E-EFB1-4C53-9860-3EFCD0323C23}"/>
                </a:ext>
              </a:extLst>
            </p:cNvPr>
            <p:cNvSpPr/>
            <p:nvPr/>
          </p:nvSpPr>
          <p:spPr>
            <a:xfrm rot="16200000">
              <a:off x="6221308" y="1575083"/>
              <a:ext cx="1121540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6ED785A0-A581-4150-9BF2-A2C8D85F3FF2}"/>
                </a:ext>
              </a:extLst>
            </p:cNvPr>
            <p:cNvSpPr/>
            <p:nvPr/>
          </p:nvSpPr>
          <p:spPr>
            <a:xfrm rot="16200000">
              <a:off x="7673314" y="1570171"/>
              <a:ext cx="1121540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B659648-A646-4329-9AE9-13E4015420C5}"/>
                </a:ext>
              </a:extLst>
            </p:cNvPr>
            <p:cNvSpPr/>
            <p:nvPr/>
          </p:nvSpPr>
          <p:spPr>
            <a:xfrm rot="16200000">
              <a:off x="8221650" y="1603509"/>
              <a:ext cx="685800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AC2323F-B1AD-4DA3-B619-2E5B8E7D7748}"/>
                </a:ext>
              </a:extLst>
            </p:cNvPr>
            <p:cNvSpPr/>
            <p:nvPr/>
          </p:nvSpPr>
          <p:spPr>
            <a:xfrm rot="16200000">
              <a:off x="6115328" y="1570171"/>
              <a:ext cx="685800" cy="330466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bg2">
                  <a:lumMod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模型 82" descr="Scroll">
                <a:extLst>
                  <a:ext uri="{FF2B5EF4-FFF2-40B4-BE49-F238E27FC236}">
                    <a16:creationId xmlns:a16="http://schemas.microsoft.com/office/drawing/2014/main" id="{4B69A5D3-AF5E-42B3-B3CC-0A5278CEED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8019378"/>
                  </p:ext>
                </p:extLst>
              </p:nvPr>
            </p:nvGraphicFramePr>
            <p:xfrm>
              <a:off x="4935177" y="3559664"/>
              <a:ext cx="1352551" cy="10554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52551" cy="1055461"/>
                    </a:xfrm>
                    <a:prstGeom prst="rect">
                      <a:avLst/>
                    </a:prstGeom>
                  </am3d:spPr>
                  <am3d:camera>
                    <am3d:pos x="0" y="0" z="59593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6827" d="1000000"/>
                    <am3d:preTrans dx="-175543" dy="-4583756" dz="-173887"/>
                    <am3d:scale>
                      <am3d:sx n="1000000" d="1000000"/>
                      <am3d:sy n="1000000" d="1000000"/>
                      <am3d:sz n="1000000" d="1000000"/>
                    </am3d:scale>
                    <am3d:rot ax="8336182" ay="-2693761" az="-890464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967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模型 82" descr="Scroll">
                <a:extLst>
                  <a:ext uri="{FF2B5EF4-FFF2-40B4-BE49-F238E27FC236}">
                    <a16:creationId xmlns:a16="http://schemas.microsoft.com/office/drawing/2014/main" id="{4B69A5D3-AF5E-42B3-B3CC-0A5278CEE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5177" y="3559664"/>
                <a:ext cx="1352551" cy="1055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模型 83" descr="Parchment Or Paper Scroll">
                <a:extLst>
                  <a:ext uri="{FF2B5EF4-FFF2-40B4-BE49-F238E27FC236}">
                    <a16:creationId xmlns:a16="http://schemas.microsoft.com/office/drawing/2014/main" id="{42E41BCE-929E-4882-A873-8319412959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283397"/>
                  </p:ext>
                </p:extLst>
              </p:nvPr>
            </p:nvGraphicFramePr>
            <p:xfrm>
              <a:off x="6325027" y="3519884"/>
              <a:ext cx="915566" cy="11350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15566" cy="1135019"/>
                    </a:xfrm>
                    <a:prstGeom prst="rect">
                      <a:avLst/>
                    </a:prstGeom>
                  </am3d:spPr>
                  <am3d:camera>
                    <am3d:pos x="0" y="0" z="61352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6167" d="1000000"/>
                    <am3d:preTrans dx="0" dy="2690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882" ay="-940238" az="3753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4826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模型 83" descr="Parchment Or Paper Scroll">
                <a:extLst>
                  <a:ext uri="{FF2B5EF4-FFF2-40B4-BE49-F238E27FC236}">
                    <a16:creationId xmlns:a16="http://schemas.microsoft.com/office/drawing/2014/main" id="{42E41BCE-929E-4882-A873-8319412959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25027" y="3519884"/>
                <a:ext cx="915566" cy="1135019"/>
              </a:xfrm>
              <a:prstGeom prst="rect">
                <a:avLst/>
              </a:prstGeom>
            </p:spPr>
          </p:pic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17E6C998-C013-47F4-8926-A046366F172D}"/>
              </a:ext>
            </a:extLst>
          </p:cNvPr>
          <p:cNvCxnSpPr>
            <a:cxnSpLocks/>
          </p:cNvCxnSpPr>
          <p:nvPr/>
        </p:nvCxnSpPr>
        <p:spPr>
          <a:xfrm flipV="1">
            <a:off x="3195484" y="4118441"/>
            <a:ext cx="1739693" cy="369425"/>
          </a:xfrm>
          <a:prstGeom prst="straightConnector1">
            <a:avLst/>
          </a:prstGeom>
          <a:ln w="825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 模型 91" descr="Tree Log">
                <a:extLst>
                  <a:ext uri="{FF2B5EF4-FFF2-40B4-BE49-F238E27FC236}">
                    <a16:creationId xmlns:a16="http://schemas.microsoft.com/office/drawing/2014/main" id="{CC505BB8-1581-484B-BB8A-1B149E7913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258679"/>
                  </p:ext>
                </p:extLst>
              </p:nvPr>
            </p:nvGraphicFramePr>
            <p:xfrm rot="5400000">
              <a:off x="1178260" y="-482956"/>
              <a:ext cx="1036788" cy="3490835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1036788" cy="3490835"/>
                    </a:xfrm>
                    <a:prstGeom prst="rect">
                      <a:avLst/>
                    </a:prstGeom>
                  </am3d:spPr>
                  <am3d:camera>
                    <am3d:pos x="0" y="0" z="48734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3" d="1000000"/>
                    <am3d:preTrans dx="115334" dy="-17766083" dz="-100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347860" ay="-655114" az="-99487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85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 模型 91" descr="Tree Log">
                <a:extLst>
                  <a:ext uri="{FF2B5EF4-FFF2-40B4-BE49-F238E27FC236}">
                    <a16:creationId xmlns:a16="http://schemas.microsoft.com/office/drawing/2014/main" id="{CC505BB8-1581-484B-BB8A-1B149E7913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178260" y="-482956"/>
                <a:ext cx="1036788" cy="3490835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文本框 94">
            <a:extLst>
              <a:ext uri="{FF2B5EF4-FFF2-40B4-BE49-F238E27FC236}">
                <a16:creationId xmlns:a16="http://schemas.microsoft.com/office/drawing/2014/main" id="{A3904261-01BC-468B-A964-6FDFF6AC58FB}"/>
              </a:ext>
            </a:extLst>
          </p:cNvPr>
          <p:cNvSpPr txBox="1"/>
          <p:nvPr/>
        </p:nvSpPr>
        <p:spPr>
          <a:xfrm>
            <a:off x="5740774" y="3204911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DD72CD4-E54F-4F17-AF7F-C5863B567833}"/>
              </a:ext>
            </a:extLst>
          </p:cNvPr>
          <p:cNvSpPr txBox="1"/>
          <p:nvPr/>
        </p:nvSpPr>
        <p:spPr>
          <a:xfrm rot="1574091">
            <a:off x="3550633" y="491691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D83CFC5-6A58-40E7-889E-5822717A9386}"/>
              </a:ext>
            </a:extLst>
          </p:cNvPr>
          <p:cNvSpPr txBox="1"/>
          <p:nvPr/>
        </p:nvSpPr>
        <p:spPr>
          <a:xfrm rot="20749890">
            <a:off x="3542016" y="3908615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Bark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818B1DC-1728-4EA0-9372-55D8601FD12D}"/>
              </a:ext>
            </a:extLst>
          </p:cNvPr>
          <p:cNvSpPr txBox="1"/>
          <p:nvPr/>
        </p:nvSpPr>
        <p:spPr>
          <a:xfrm>
            <a:off x="4412266" y="4750355"/>
            <a:ext cx="3538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Lumber: Softwood &amp; Hardwood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11F6858-D701-4AA7-9B92-5FAC85DCC69F}"/>
              </a:ext>
            </a:extLst>
          </p:cNvPr>
          <p:cNvSpPr txBox="1"/>
          <p:nvPr/>
        </p:nvSpPr>
        <p:spPr>
          <a:xfrm>
            <a:off x="3325450" y="84550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 Products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9D6CC01-7BCA-41D0-9151-ECB2168A8EA5}"/>
              </a:ext>
            </a:extLst>
          </p:cNvPr>
          <p:cNvSpPr txBox="1"/>
          <p:nvPr/>
        </p:nvSpPr>
        <p:spPr>
          <a:xfrm>
            <a:off x="4692776" y="2776041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Rate: 81.3%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402B53A-9BF6-4C65-908E-909217FF5716}"/>
              </a:ext>
            </a:extLst>
          </p:cNvPr>
          <p:cNvSpPr txBox="1"/>
          <p:nvPr/>
        </p:nvSpPr>
        <p:spPr>
          <a:xfrm>
            <a:off x="3883616" y="6396097"/>
            <a:ext cx="3347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Rate: Almost 100%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0" name="3D 模型 109" descr="Tree Log">
                <a:extLst>
                  <a:ext uri="{FF2B5EF4-FFF2-40B4-BE49-F238E27FC236}">
                    <a16:creationId xmlns:a16="http://schemas.microsoft.com/office/drawing/2014/main" id="{E2D8870F-BE44-4A34-97F4-B95718423C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7852804"/>
                  </p:ext>
                </p:extLst>
              </p:nvPr>
            </p:nvGraphicFramePr>
            <p:xfrm rot="5400000">
              <a:off x="1168629" y="3164635"/>
              <a:ext cx="1036788" cy="3490835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1036788" cy="3490835"/>
                    </a:xfrm>
                    <a:prstGeom prst="rect">
                      <a:avLst/>
                    </a:prstGeom>
                  </am3d:spPr>
                  <am3d:camera>
                    <am3d:pos x="0" y="0" z="48734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3" d="1000000"/>
                    <am3d:preTrans dx="115334" dy="-17766083" dz="-100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347860" ay="-655114" az="-99487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85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0" name="3D 模型 109" descr="Tree Log">
                <a:extLst>
                  <a:ext uri="{FF2B5EF4-FFF2-40B4-BE49-F238E27FC236}">
                    <a16:creationId xmlns:a16="http://schemas.microsoft.com/office/drawing/2014/main" id="{E2D8870F-BE44-4A34-97F4-B95718423C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168629" y="3164635"/>
                <a:ext cx="1036788" cy="3490835"/>
              </a:xfrm>
              <a:prstGeom prst="rect">
                <a:avLst/>
              </a:prstGeom>
            </p:spPr>
          </p:pic>
        </mc:Fallback>
      </mc:AlternateContent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FD8516C-BF13-487F-9E88-93E4E8625791}"/>
              </a:ext>
            </a:extLst>
          </p:cNvPr>
          <p:cNvCxnSpPr>
            <a:cxnSpLocks/>
          </p:cNvCxnSpPr>
          <p:nvPr/>
        </p:nvCxnSpPr>
        <p:spPr>
          <a:xfrm>
            <a:off x="3135474" y="5040153"/>
            <a:ext cx="1671883" cy="820604"/>
          </a:xfrm>
          <a:prstGeom prst="straightConnector1">
            <a:avLst/>
          </a:prstGeom>
          <a:ln w="825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85E9ECD0-B825-4865-860A-09E3477EEAEF}"/>
              </a:ext>
            </a:extLst>
          </p:cNvPr>
          <p:cNvCxnSpPr>
            <a:cxnSpLocks/>
            <a:endCxn id="101" idx="2"/>
          </p:cNvCxnSpPr>
          <p:nvPr/>
        </p:nvCxnSpPr>
        <p:spPr>
          <a:xfrm flipH="1" flipV="1">
            <a:off x="4636867" y="484660"/>
            <a:ext cx="934528" cy="446470"/>
          </a:xfrm>
          <a:prstGeom prst="straightConnector1">
            <a:avLst/>
          </a:prstGeom>
          <a:ln w="825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94677553-6265-49D0-B4C8-982C014124C1}"/>
              </a:ext>
            </a:extLst>
          </p:cNvPr>
          <p:cNvCxnSpPr>
            <a:cxnSpLocks/>
            <a:endCxn id="121" idx="0"/>
          </p:cNvCxnSpPr>
          <p:nvPr/>
        </p:nvCxnSpPr>
        <p:spPr>
          <a:xfrm flipH="1">
            <a:off x="2524979" y="1776195"/>
            <a:ext cx="3423306" cy="542125"/>
          </a:xfrm>
          <a:prstGeom prst="straightConnector1">
            <a:avLst/>
          </a:prstGeom>
          <a:ln w="825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1DDB471-D28B-476B-BA34-CEA780BE709D}"/>
              </a:ext>
            </a:extLst>
          </p:cNvPr>
          <p:cNvSpPr txBox="1"/>
          <p:nvPr/>
        </p:nvSpPr>
        <p:spPr>
          <a:xfrm>
            <a:off x="670144" y="2318320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Softwood Plywood, Panels, Board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62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27</Words>
  <Application>Microsoft Office PowerPoint</Application>
  <PresentationFormat>宽屏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闻 逊之</dc:creator>
  <cp:lastModifiedBy>闻 逊之</cp:lastModifiedBy>
  <cp:revision>5</cp:revision>
  <dcterms:created xsi:type="dcterms:W3CDTF">2022-02-20T01:30:17Z</dcterms:created>
  <dcterms:modified xsi:type="dcterms:W3CDTF">2022-02-20T02:50:53Z</dcterms:modified>
</cp:coreProperties>
</file>